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34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8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0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6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4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88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2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2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40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8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4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jbrownlee/Datasets/master/pima-indians-diabetes.data.csv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ian-frago/FlaskWebApp" TargetMode="External"/><Relationship Id="rId2" Type="http://schemas.openxmlformats.org/officeDocument/2006/relationships/hyperlink" Target="http://christianfrago.pythonanywhere.com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3CD7F-736E-4AF7-AB2B-473CAA9E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-2946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EDA2F5-6B28-478B-9AC4-43FE41E2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16907"/>
            <a:ext cx="12192000" cy="23740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9E556-3796-8430-1E1B-5A439EAD7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102" y="4153113"/>
            <a:ext cx="9180747" cy="1248431"/>
          </a:xfrm>
        </p:spPr>
        <p:txBody>
          <a:bodyPr anchor="b"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Data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C144-37E6-479A-0B84-4277B7875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104" y="5419983"/>
            <a:ext cx="9180747" cy="661984"/>
          </a:xfrm>
        </p:spPr>
        <p:txBody>
          <a:bodyPr anchor="t">
            <a:normAutofit/>
          </a:bodyPr>
          <a:lstStyle/>
          <a:p>
            <a:r>
              <a:rPr lang="en-IN" sz="2000">
                <a:solidFill>
                  <a:schemeClr val="bg1"/>
                </a:solidFill>
              </a:rPr>
              <a:t>FINAL PROJECT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1D712E-ABB9-4258-877D-9349C857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979202"/>
            <a:ext cx="1006766" cy="2249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28E56-1447-4C98-882B-CE2627950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Video 25" descr="Computer Servers">
            <a:extLst>
              <a:ext uri="{FF2B5EF4-FFF2-40B4-BE49-F238E27FC236}">
                <a16:creationId xmlns:a16="http://schemas.microsoft.com/office/drawing/2014/main" id="{FDEB92D5-B137-04DC-0E04-61466E9A8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1635102" y="484632"/>
            <a:ext cx="5333856" cy="29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Team Members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4355A-F3AD-A480-618B-D219826DC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6" y="1156570"/>
            <a:ext cx="10452787" cy="50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Dashboards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9E936-2E51-BD68-61C9-05DE85BB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6" y="1105287"/>
            <a:ext cx="10557068" cy="51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1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Database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D439A-B108-B2CF-1D0A-D799C0D7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0" y="938150"/>
            <a:ext cx="10382306" cy="50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Mongo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DCFA5-8CCE-B91F-2FAB-D7E7D1C89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6" y="945176"/>
            <a:ext cx="10593694" cy="51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Python Anywhere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67717-6771-3307-E0DF-28D19099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6" y="938150"/>
            <a:ext cx="10593694" cy="51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 preview">
            <a:extLst>
              <a:ext uri="{FF2B5EF4-FFF2-40B4-BE49-F238E27FC236}">
                <a16:creationId xmlns:a16="http://schemas.microsoft.com/office/drawing/2014/main" id="{C6C1D09B-9046-D1DE-DF0D-3F04F2A1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9" y="1451692"/>
            <a:ext cx="4410075" cy="366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095C8-F822-8064-E760-4D660EF0B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48"/>
          <a:stretch/>
        </p:blipFill>
        <p:spPr>
          <a:xfrm>
            <a:off x="542732" y="1782205"/>
            <a:ext cx="1986285" cy="19290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906C15-55AE-AFC9-7693-1312459DDFBD}"/>
              </a:ext>
            </a:extLst>
          </p:cNvPr>
          <p:cNvGrpSpPr/>
          <p:nvPr/>
        </p:nvGrpSpPr>
        <p:grpSpPr>
          <a:xfrm>
            <a:off x="5776796" y="1527615"/>
            <a:ext cx="3688702" cy="3908131"/>
            <a:chOff x="7665098" y="1138529"/>
            <a:chExt cx="3688702" cy="3908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19BFE4-C3DF-800E-05AE-4929576C5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693" t="12829" r="16294" b="24231"/>
            <a:stretch/>
          </p:blipFill>
          <p:spPr>
            <a:xfrm>
              <a:off x="8610879" y="1314981"/>
              <a:ext cx="1773235" cy="192806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FE27E8-C01D-C7AD-FF4B-5F74F907570A}"/>
                </a:ext>
              </a:extLst>
            </p:cNvPr>
            <p:cNvCxnSpPr/>
            <p:nvPr/>
          </p:nvCxnSpPr>
          <p:spPr>
            <a:xfrm>
              <a:off x="7665098" y="1228723"/>
              <a:ext cx="0" cy="3817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EF7DA4-42B6-321D-2AA5-FEE892B41C6A}"/>
                </a:ext>
              </a:extLst>
            </p:cNvPr>
            <p:cNvCxnSpPr/>
            <p:nvPr/>
          </p:nvCxnSpPr>
          <p:spPr>
            <a:xfrm>
              <a:off x="11353800" y="1138529"/>
              <a:ext cx="0" cy="3817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7">
              <a:extLst>
                <a:ext uri="{FF2B5EF4-FFF2-40B4-BE49-F238E27FC236}">
                  <a16:creationId xmlns:a16="http://schemas.microsoft.com/office/drawing/2014/main" id="{7BAA37B5-7E00-CEEF-1B93-49CCDF6A9875}"/>
                </a:ext>
              </a:extLst>
            </p:cNvPr>
            <p:cNvSpPr txBox="1"/>
            <p:nvPr/>
          </p:nvSpPr>
          <p:spPr>
            <a:xfrm>
              <a:off x="8551714" y="3315660"/>
              <a:ext cx="22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B0B33-C3FD-B1DB-0956-318A8E47C081}"/>
              </a:ext>
            </a:extLst>
          </p:cNvPr>
          <p:cNvGrpSpPr/>
          <p:nvPr/>
        </p:nvGrpSpPr>
        <p:grpSpPr>
          <a:xfrm>
            <a:off x="2574835" y="1617809"/>
            <a:ext cx="3012388" cy="3817937"/>
            <a:chOff x="838200" y="1228723"/>
            <a:chExt cx="3012388" cy="38179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26BBE1-10B9-EDB6-B4D9-A06BEF70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362" y="1320593"/>
              <a:ext cx="1773236" cy="1934439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965143-D1B0-BD30-2BDE-67E6BB5C3869}"/>
                </a:ext>
              </a:extLst>
            </p:cNvPr>
            <p:cNvCxnSpPr/>
            <p:nvPr/>
          </p:nvCxnSpPr>
          <p:spPr>
            <a:xfrm>
              <a:off x="838200" y="1228723"/>
              <a:ext cx="0" cy="3817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ABE39FD9-0914-4809-6271-5FB960164D41}"/>
                </a:ext>
              </a:extLst>
            </p:cNvPr>
            <p:cNvSpPr txBox="1"/>
            <p:nvPr/>
          </p:nvSpPr>
          <p:spPr>
            <a:xfrm>
              <a:off x="1599340" y="3362446"/>
              <a:ext cx="22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CA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5" name="Picture 14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3C2167E5-EE90-2708-641F-AA145BD9E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337" y="1617809"/>
            <a:ext cx="1894971" cy="24363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A02897-4E6D-AFD7-D9C3-EB0997FA9FA9}"/>
              </a:ext>
            </a:extLst>
          </p:cNvPr>
          <p:cNvSpPr txBox="1"/>
          <p:nvPr/>
        </p:nvSpPr>
        <p:spPr>
          <a:xfrm>
            <a:off x="9844646" y="4699066"/>
            <a:ext cx="21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Johns Jo Prince</a:t>
            </a:r>
          </a:p>
          <a:p>
            <a:endParaRPr lang="en-IN" dirty="0">
              <a:highlight>
                <a:srgbClr val="C0C0C0"/>
              </a:highlight>
            </a:endParaRPr>
          </a:p>
          <a:p>
            <a:r>
              <a:rPr lang="en-IN" dirty="0">
                <a:highlight>
                  <a:srgbClr val="C0C0C0"/>
                </a:highlight>
              </a:rPr>
              <a:t>Project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0D31A-85B4-8D72-6231-211380C258BE}"/>
              </a:ext>
            </a:extLst>
          </p:cNvPr>
          <p:cNvSpPr txBox="1"/>
          <p:nvPr/>
        </p:nvSpPr>
        <p:spPr>
          <a:xfrm>
            <a:off x="6460177" y="4615939"/>
            <a:ext cx="225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ighlight>
                  <a:srgbClr val="C0C0C0"/>
                </a:highlight>
              </a:rPr>
              <a:t>Mishthi</a:t>
            </a:r>
            <a:r>
              <a:rPr lang="en-IN" dirty="0">
                <a:highlight>
                  <a:srgbClr val="C0C0C0"/>
                </a:highlight>
              </a:rPr>
              <a:t> </a:t>
            </a:r>
            <a:r>
              <a:rPr lang="en-IN" dirty="0" err="1">
                <a:highlight>
                  <a:srgbClr val="C0C0C0"/>
                </a:highlight>
              </a:rPr>
              <a:t>Bhatiya</a:t>
            </a:r>
            <a:endParaRPr lang="en-IN" dirty="0">
              <a:highlight>
                <a:srgbClr val="C0C0C0"/>
              </a:highlight>
            </a:endParaRPr>
          </a:p>
          <a:p>
            <a:endParaRPr lang="en-IN" dirty="0">
              <a:highlight>
                <a:srgbClr val="C0C0C0"/>
              </a:highlight>
            </a:endParaRPr>
          </a:p>
          <a:p>
            <a:r>
              <a:rPr lang="en-IN" dirty="0">
                <a:highlight>
                  <a:srgbClr val="C0C0C0"/>
                </a:highlight>
              </a:rPr>
              <a:t>Analyst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A1A58-DFD4-0D23-ADD8-489B1EA8C7B2}"/>
              </a:ext>
            </a:extLst>
          </p:cNvPr>
          <p:cNvSpPr txBox="1"/>
          <p:nvPr/>
        </p:nvSpPr>
        <p:spPr>
          <a:xfrm>
            <a:off x="3125674" y="4620164"/>
            <a:ext cx="2221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Christian </a:t>
            </a:r>
            <a:r>
              <a:rPr lang="en-IN" dirty="0" err="1">
                <a:highlight>
                  <a:srgbClr val="C0C0C0"/>
                </a:highlight>
              </a:rPr>
              <a:t>Frago</a:t>
            </a:r>
            <a:endParaRPr lang="en-IN" dirty="0">
              <a:highlight>
                <a:srgbClr val="C0C0C0"/>
              </a:highlight>
            </a:endParaRPr>
          </a:p>
          <a:p>
            <a:endParaRPr lang="en-IN" dirty="0">
              <a:highlight>
                <a:srgbClr val="C0C0C0"/>
              </a:highlight>
            </a:endParaRPr>
          </a:p>
          <a:p>
            <a:r>
              <a:rPr lang="en-IN" dirty="0">
                <a:highlight>
                  <a:srgbClr val="C0C0C0"/>
                </a:highlight>
              </a:rPr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A725E-4D08-1ACD-F97A-567E87BBF882}"/>
              </a:ext>
            </a:extLst>
          </p:cNvPr>
          <p:cNvSpPr txBox="1"/>
          <p:nvPr/>
        </p:nvSpPr>
        <p:spPr>
          <a:xfrm>
            <a:off x="542732" y="4615939"/>
            <a:ext cx="198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Harjaap Singh</a:t>
            </a:r>
          </a:p>
          <a:p>
            <a:endParaRPr lang="en-IN" dirty="0">
              <a:highlight>
                <a:srgbClr val="C0C0C0"/>
              </a:highlight>
            </a:endParaRPr>
          </a:p>
          <a:p>
            <a:r>
              <a:rPr lang="en-IN" dirty="0">
                <a:highlight>
                  <a:srgbClr val="C0C0C0"/>
                </a:highlight>
              </a:rPr>
              <a:t>Developer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FF52C-BDFD-01B4-A1E6-31BD84886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234804"/>
            <a:ext cx="10593694" cy="940853"/>
          </a:xfrm>
        </p:spPr>
        <p:txBody>
          <a:bodyPr>
            <a:normAutofit fontScale="90000"/>
          </a:bodyPr>
          <a:lstStyle/>
          <a:p>
            <a:pPr algn="ctr"/>
            <a:r>
              <a:rPr lang="en-IN" i="0" dirty="0">
                <a:solidFill>
                  <a:srgbClr val="374151"/>
                </a:solidFill>
                <a:effectLst/>
                <a:latin typeface="Söhne"/>
              </a:rPr>
              <a:t>Project Team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1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629D-21B9-A725-311B-49A1A4AC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234804"/>
            <a:ext cx="10593694" cy="940853"/>
          </a:xfrm>
        </p:spPr>
        <p:txBody>
          <a:bodyPr>
            <a:normAutofit fontScale="90000"/>
          </a:bodyPr>
          <a:lstStyle/>
          <a:p>
            <a:r>
              <a:rPr lang="en-IN" i="0" dirty="0">
                <a:solidFill>
                  <a:srgbClr val="374151"/>
                </a:solidFill>
                <a:effectLst/>
                <a:latin typeface="Söhne"/>
              </a:rPr>
              <a:t>Data Acquisition and Storage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74FF-45CF-90C9-620A-5784A2AC6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525" y="1425038"/>
            <a:ext cx="10723417" cy="497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In this project, we have demonstrated the acquisition of a data source from a remote source (URL) using Python programming language.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data set we have chosen is relevant and meaningful to demonstrate the understanding of the type of data XYZ Corporation would be interested 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We have stored the acquired data in a cloud database that we feel is most appropriate - MongoDB, a popular NoSQL database.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Our solution includes a pseudo-batch process that runs every 24 hours to acquire new data and store it in the MongoDB database.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This approach ensures that the data is up-to-date and available for analysis when needed.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8341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94D5-B904-FF3F-C3CF-B46D9F4D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95004"/>
            <a:ext cx="10593694" cy="1151905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rgbClr val="374151"/>
                </a:solidFill>
                <a:effectLst/>
                <a:latin typeface="Söhne"/>
              </a:rPr>
              <a:t>Data Visualization and Fit Gap Analysis</a:t>
            </a:r>
            <a:endParaRPr lang="en-IN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02710-B7A6-4F83-56B6-30836FEF9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316" y="1413164"/>
            <a:ext cx="10699998" cy="518951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Our solution includes a web application framework - Flask, that enables server-side coding using Python.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To display the data, we have used JavaScript on the client side, which enables the creation of visually appealing and interactive charts and graphs using Google Charts.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visualization provides an interactive experience that allows the user to explore the data and gain insights.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We conducted a fit-gap analysis to identify any areas where our solution falls short of XYZ Corporation's requirements.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We found that our solution meets all the key points outlined by XYZ Corporation and provides an effective way to acquire, store, and visualize data.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8094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DATASET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8DDD8-1A75-A90D-7AFF-ADF03F18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265" y="1056904"/>
            <a:ext cx="11293434" cy="504119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Pima Indians Diabetes Dataset is a widely used dataset in machine learning and data mining research.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dataset contains 768 observations, each with 8 medical variables and 1 target variable indicating whether a patient has diabetes or not.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374151"/>
                </a:solidFill>
                <a:effectLst/>
                <a:latin typeface="Söhne"/>
              </a:rPr>
              <a:t>The 8 medical variables include the number of pregnancies, plasma glucose concentration, diastolic blood pressure, triceps skin fold thickness, insulin level, body mass index (BMI), diabetes pedigree function, and age.</a:t>
            </a:r>
          </a:p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dataset is publicly available and can be accessed from the following URL: </a:t>
            </a:r>
            <a:r>
              <a:rPr lang="en-US" sz="2000" b="0" i="0" u="sng" dirty="0">
                <a:effectLst/>
                <a:latin typeface="Söhne"/>
                <a:hlinkClick r:id="rId2"/>
              </a:rPr>
              <a:t>https://raw.githubusercontent.com/jbrownlee/Datasets/master/pima-indians-diabetes.data.csv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7241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System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8DDD8-1A75-A90D-7AFF-ADF03F18F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121" y="908401"/>
            <a:ext cx="11293434" cy="5041197"/>
          </a:xfrm>
        </p:spPr>
        <p:txBody>
          <a:bodyPr>
            <a:normAutofit/>
          </a:bodyPr>
          <a:lstStyle/>
          <a:p>
            <a:pPr algn="l"/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Application URL: </a:t>
            </a:r>
            <a:r>
              <a:rPr lang="en-US" sz="2000" b="1" dirty="0">
                <a:solidFill>
                  <a:srgbClr val="374151"/>
                </a:solidFill>
                <a:latin typeface="Söhne"/>
                <a:hlinkClick r:id="rId2"/>
              </a:rPr>
              <a:t>http://christianfrago.pythonanywhere.com/</a:t>
            </a:r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GitHub Link: </a:t>
            </a:r>
            <a:r>
              <a:rPr lang="en-US" sz="2000" b="1" dirty="0">
                <a:solidFill>
                  <a:srgbClr val="374151"/>
                </a:solidFill>
                <a:latin typeface="Söhne"/>
                <a:hlinkClick r:id="rId3"/>
              </a:rPr>
              <a:t>https://github.com/christian-frago/FlaskWebApp</a:t>
            </a:r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Database: </a:t>
            </a:r>
            <a:r>
              <a:rPr lang="en-US" sz="2000" b="1" dirty="0">
                <a:solidFill>
                  <a:srgbClr val="374151"/>
                </a:solidFill>
                <a:latin typeface="Söhne"/>
              </a:rPr>
              <a:t>Mongo DB in Cloud Atlas</a:t>
            </a: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Visualizations:</a:t>
            </a:r>
            <a:r>
              <a:rPr lang="en-US" sz="2000" b="1" dirty="0">
                <a:solidFill>
                  <a:srgbClr val="374151"/>
                </a:solidFill>
                <a:latin typeface="Söhne"/>
              </a:rPr>
              <a:t> Google Charts using </a:t>
            </a:r>
            <a:r>
              <a:rPr lang="en-US" sz="2000" b="1" dirty="0" err="1">
                <a:solidFill>
                  <a:srgbClr val="374151"/>
                </a:solidFill>
                <a:latin typeface="Söhne"/>
              </a:rPr>
              <a:t>Javascript</a:t>
            </a:r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System Version: </a:t>
            </a:r>
            <a:r>
              <a:rPr lang="en-US" sz="2000" b="1" dirty="0">
                <a:solidFill>
                  <a:srgbClr val="374151"/>
                </a:solidFill>
                <a:latin typeface="Söhne"/>
              </a:rPr>
              <a:t>Python 3.9.13, Flask 1.1.2, </a:t>
            </a:r>
            <a:r>
              <a:rPr lang="en-US" sz="2000" b="1" dirty="0" err="1">
                <a:solidFill>
                  <a:srgbClr val="374151"/>
                </a:solidFill>
                <a:latin typeface="Söhne"/>
              </a:rPr>
              <a:t>Werkzeug</a:t>
            </a:r>
            <a:r>
              <a:rPr lang="en-US" sz="2000" b="1" dirty="0">
                <a:solidFill>
                  <a:srgbClr val="374151"/>
                </a:solidFill>
                <a:latin typeface="Söhne"/>
              </a:rPr>
              <a:t> 2.0.3</a:t>
            </a: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dirty="0">
                <a:solidFill>
                  <a:srgbClr val="374151"/>
                </a:solidFill>
                <a:latin typeface="Söhne"/>
              </a:rPr>
              <a:t>Demo Video URL</a:t>
            </a:r>
            <a:r>
              <a:rPr lang="en-US" sz="2000" b="1" dirty="0">
                <a:solidFill>
                  <a:srgbClr val="374151"/>
                </a:solidFill>
                <a:latin typeface="Söhne"/>
              </a:rPr>
              <a:t>: Youtube.com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70920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9611-341B-B131-27DC-8BDC8294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02F05-7048-E0E6-E2CD-0C9394250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Sample Screens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289162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>
                <a:latin typeface="Söhne"/>
              </a:rPr>
              <a:t>Home Page</a:t>
            </a:r>
            <a:endParaRPr lang="en-IN" dirty="0"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DA185-548C-7EF7-0937-71957099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413490"/>
            <a:ext cx="10864645" cy="52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09136-356E-0F22-196C-D2E3724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16" y="106877"/>
            <a:ext cx="10593694" cy="83127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Söhne"/>
              </a:rPr>
              <a:t>Log 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D4603-117C-C697-C0A3-A02F438A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6" y="1082828"/>
            <a:ext cx="10564124" cy="51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2288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354</TotalTime>
  <Words>450</Words>
  <Application>Microsoft Office PowerPoint</Application>
  <PresentationFormat>Widescreen</PresentationFormat>
  <Paragraphs>55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Meiryo</vt:lpstr>
      <vt:lpstr>Arial</vt:lpstr>
      <vt:lpstr>Corbel</vt:lpstr>
      <vt:lpstr>Söhne</vt:lpstr>
      <vt:lpstr>ShojiVTI</vt:lpstr>
      <vt:lpstr>Data programming</vt:lpstr>
      <vt:lpstr>Project Team</vt:lpstr>
      <vt:lpstr>Data Acquisition and Storage</vt:lpstr>
      <vt:lpstr>Data Visualization and Fit Gap Analysis</vt:lpstr>
      <vt:lpstr>DATASET DESCRIPTION</vt:lpstr>
      <vt:lpstr>System Information</vt:lpstr>
      <vt:lpstr>System Sample</vt:lpstr>
      <vt:lpstr>Home Page</vt:lpstr>
      <vt:lpstr>Log In Page</vt:lpstr>
      <vt:lpstr>Team Members Page</vt:lpstr>
      <vt:lpstr>Dashboards Page</vt:lpstr>
      <vt:lpstr>Database Page</vt:lpstr>
      <vt:lpstr>Mongo DB</vt:lpstr>
      <vt:lpstr>Python Anywhere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</dc:title>
  <dc:creator>Harjaap Singh</dc:creator>
  <cp:lastModifiedBy>Christian Frago</cp:lastModifiedBy>
  <cp:revision>10</cp:revision>
  <dcterms:created xsi:type="dcterms:W3CDTF">2023-04-11T15:11:52Z</dcterms:created>
  <dcterms:modified xsi:type="dcterms:W3CDTF">2023-04-18T19:27:24Z</dcterms:modified>
</cp:coreProperties>
</file>